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6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73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26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17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2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7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22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416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91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96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B18DC-90D0-4E54-80F1-CAF149729E16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5E4F2-AD8B-4DA4-8E78-8F914C413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3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3773" y="395785"/>
            <a:ext cx="12028227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 err="1" smtClean="0"/>
              <a:t>Quand</a:t>
            </a:r>
            <a:r>
              <a:rPr lang="en-US" sz="3200" dirty="0" smtClean="0"/>
              <a:t> je </a:t>
            </a:r>
            <a:r>
              <a:rPr lang="en-US" sz="3200" dirty="0" err="1" smtClean="0"/>
              <a:t>suis</a:t>
            </a:r>
            <a:r>
              <a:rPr lang="en-US" sz="3200" dirty="0" smtClean="0"/>
              <a:t> arrive chez ma grand-</a:t>
            </a:r>
            <a:r>
              <a:rPr lang="en-US" sz="3200" dirty="0" err="1" smtClean="0"/>
              <a:t>mère</a:t>
            </a:r>
            <a:r>
              <a:rPr lang="en-US" sz="3200" dirty="0" smtClean="0"/>
              <a:t>, </a:t>
            </a:r>
            <a:r>
              <a:rPr lang="en-US" sz="3200" dirty="0" err="1" smtClean="0"/>
              <a:t>elle</a:t>
            </a:r>
            <a:r>
              <a:rPr lang="en-US" sz="3200" dirty="0" smtClean="0"/>
              <a:t> __________  déjà __________________ (</a:t>
            </a:r>
            <a:r>
              <a:rPr lang="en-US" sz="3200" dirty="0" err="1" smtClean="0"/>
              <a:t>préparer</a:t>
            </a:r>
            <a:r>
              <a:rPr lang="en-US" sz="3200" dirty="0" smtClean="0"/>
              <a:t>) les </a:t>
            </a:r>
            <a:r>
              <a:rPr lang="en-US" sz="3200" dirty="0" err="1" smtClean="0"/>
              <a:t>tartes</a:t>
            </a:r>
            <a:r>
              <a:rPr lang="en-US" sz="3200" dirty="0" smtClean="0"/>
              <a:t>.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sz="3200" dirty="0" smtClean="0"/>
              <a:t>Ma </a:t>
            </a:r>
            <a:r>
              <a:rPr lang="en-US" sz="3200" dirty="0" err="1" smtClean="0"/>
              <a:t>tante</a:t>
            </a:r>
            <a:r>
              <a:rPr lang="en-US" sz="3200" dirty="0" smtClean="0"/>
              <a:t> __________   _______________  (</a:t>
            </a:r>
            <a:r>
              <a:rPr lang="fr-FR" sz="3200" dirty="0" smtClean="0"/>
              <a:t>préparer</a:t>
            </a:r>
            <a:r>
              <a:rPr lang="en-US" sz="3200" dirty="0" smtClean="0"/>
              <a:t>) les legumes la </a:t>
            </a:r>
            <a:r>
              <a:rPr lang="en-US" sz="3200" dirty="0" err="1" smtClean="0"/>
              <a:t>veille</a:t>
            </a:r>
            <a:r>
              <a:rPr lang="en-US" sz="3200" dirty="0" smtClean="0"/>
              <a:t> (</a:t>
            </a:r>
            <a:r>
              <a:rPr lang="en-US" sz="3200" i="1" dirty="0" smtClean="0"/>
              <a:t>the night before</a:t>
            </a:r>
            <a:r>
              <a:rPr lang="en-US" sz="3200" dirty="0" smtClean="0"/>
              <a:t>)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sz="3200" dirty="0" smtClean="0"/>
              <a:t>On ____________ déjà ____________________ (</a:t>
            </a:r>
            <a:r>
              <a:rPr lang="en-US" sz="3200" dirty="0" err="1" smtClean="0"/>
              <a:t>mettre</a:t>
            </a:r>
            <a:r>
              <a:rPr lang="en-US" sz="3200" dirty="0" smtClean="0"/>
              <a:t>) la </a:t>
            </a:r>
            <a:r>
              <a:rPr lang="en-US" sz="3200" dirty="0" err="1" smtClean="0"/>
              <a:t>dinde</a:t>
            </a:r>
            <a:r>
              <a:rPr lang="en-US" sz="3200" dirty="0" smtClean="0"/>
              <a:t> </a:t>
            </a:r>
            <a:r>
              <a:rPr lang="en-US" sz="3200" dirty="0" err="1" smtClean="0"/>
              <a:t>dans</a:t>
            </a:r>
            <a:r>
              <a:rPr lang="en-US" sz="3200" dirty="0" smtClean="0"/>
              <a:t> le four.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sz="3200" dirty="0" smtClean="0"/>
              <a:t>Mon grand-</a:t>
            </a:r>
            <a:r>
              <a:rPr lang="en-US" sz="3200" dirty="0" err="1" smtClean="0"/>
              <a:t>père</a:t>
            </a:r>
            <a:r>
              <a:rPr lang="en-US" sz="3200" dirty="0" smtClean="0"/>
              <a:t> ____________ déjà _______________ (</a:t>
            </a:r>
            <a:r>
              <a:rPr lang="en-US" sz="3200" dirty="0" err="1" smtClean="0"/>
              <a:t>décorer</a:t>
            </a:r>
            <a:r>
              <a:rPr lang="en-US" sz="3200" dirty="0" smtClean="0"/>
              <a:t>) le </a:t>
            </a:r>
            <a:r>
              <a:rPr lang="en-US" sz="3200" dirty="0" err="1" smtClean="0"/>
              <a:t>sapin</a:t>
            </a:r>
            <a:r>
              <a:rPr lang="en-US" sz="3200" dirty="0" smtClean="0"/>
              <a:t> de Noël.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sz="3200" dirty="0" smtClean="0"/>
              <a:t>Mon </a:t>
            </a:r>
            <a:r>
              <a:rPr lang="en-US" sz="3200" dirty="0" err="1" smtClean="0"/>
              <a:t>oncle</a:t>
            </a:r>
            <a:r>
              <a:rPr lang="en-US" sz="3200" dirty="0" smtClean="0"/>
              <a:t> </a:t>
            </a:r>
            <a:r>
              <a:rPr lang="en-US" sz="3200" dirty="0" err="1" smtClean="0"/>
              <a:t>était</a:t>
            </a:r>
            <a:r>
              <a:rPr lang="en-US" sz="3200" dirty="0" smtClean="0"/>
              <a:t> </a:t>
            </a:r>
            <a:r>
              <a:rPr lang="en-US" sz="3200" dirty="0" err="1" smtClean="0"/>
              <a:t>en</a:t>
            </a:r>
            <a:r>
              <a:rPr lang="en-US" sz="3200" dirty="0" smtClean="0"/>
              <a:t> retard, et </a:t>
            </a:r>
            <a:r>
              <a:rPr lang="en-US" sz="3200" dirty="0" err="1" smtClean="0"/>
              <a:t>quand</a:t>
            </a:r>
            <a:r>
              <a:rPr lang="en-US" sz="3200" dirty="0" smtClean="0"/>
              <a:t> </a:t>
            </a:r>
            <a:r>
              <a:rPr lang="en-US" sz="3200" dirty="0" err="1" smtClean="0"/>
              <a:t>il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enfin</a:t>
            </a:r>
            <a:r>
              <a:rPr lang="en-US" sz="3200" dirty="0" smtClean="0"/>
              <a:t> arrive, nous _____________ déjà _____________ le </a:t>
            </a:r>
            <a:r>
              <a:rPr lang="en-US" sz="3200" dirty="0" err="1" smtClean="0"/>
              <a:t>repas</a:t>
            </a:r>
            <a:r>
              <a:rPr lang="en-US" sz="3200" dirty="0" smtClean="0"/>
              <a:t>!</a:t>
            </a:r>
          </a:p>
          <a:p>
            <a:pPr marL="342900" indent="-342900">
              <a:buAutoNum type="arabicPeriod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4369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2015-11-30T12:41:34Z</dcterms:created>
  <dcterms:modified xsi:type="dcterms:W3CDTF">2015-11-30T12:41:55Z</dcterms:modified>
</cp:coreProperties>
</file>